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98" r:id="rId3"/>
    <p:sldId id="277" r:id="rId4"/>
    <p:sldId id="278" r:id="rId5"/>
    <p:sldId id="259" r:id="rId6"/>
    <p:sldId id="257" r:id="rId7"/>
    <p:sldId id="287" r:id="rId8"/>
    <p:sldId id="261" r:id="rId9"/>
    <p:sldId id="282" r:id="rId10"/>
    <p:sldId id="258" r:id="rId11"/>
    <p:sldId id="269" r:id="rId12"/>
    <p:sldId id="268" r:id="rId13"/>
    <p:sldId id="281" r:id="rId14"/>
    <p:sldId id="285" r:id="rId15"/>
    <p:sldId id="280" r:id="rId16"/>
    <p:sldId id="299" r:id="rId17"/>
    <p:sldId id="265" r:id="rId18"/>
    <p:sldId id="286" r:id="rId19"/>
    <p:sldId id="290" r:id="rId20"/>
    <p:sldId id="291" r:id="rId21"/>
    <p:sldId id="292" r:id="rId22"/>
    <p:sldId id="284" r:id="rId23"/>
    <p:sldId id="274" r:id="rId24"/>
    <p:sldId id="293" r:id="rId25"/>
    <p:sldId id="294" r:id="rId26"/>
    <p:sldId id="295" r:id="rId27"/>
    <p:sldId id="288" r:id="rId28"/>
    <p:sldId id="271" r:id="rId29"/>
    <p:sldId id="289" r:id="rId30"/>
    <p:sldId id="275" r:id="rId31"/>
    <p:sldId id="270" r:id="rId32"/>
    <p:sldId id="273" r:id="rId33"/>
    <p:sldId id="272" r:id="rId34"/>
    <p:sldId id="297" r:id="rId35"/>
    <p:sldId id="276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1752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zonafree2play.com/2018/07/sony-anuncia-mantenimiento-en.html" TargetMode="Externa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6271&amp;picture=laser-ta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de/foto/go-kart-go-kart-strecke-kart-kart-fahren-236974/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ice-cream-png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ittlespicejar.com/loaded-chocolate-chip-mm-cookie-cak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apk5u.blogspot.com/2017/01/sour-patch-kids-candy-defense-v-121.htm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ngimg.com/download/91836" TargetMode="Externa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Text Bubble">
            <a:extLst>
              <a:ext uri="{FF2B5EF4-FFF2-40B4-BE49-F238E27FC236}">
                <a16:creationId xmlns:a16="http://schemas.microsoft.com/office/drawing/2014/main" id="{44DBB5E1-A663-DF7A-2D42-893FE7C72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7077" y="2850462"/>
            <a:ext cx="4649141" cy="11570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GETTING TO KNOW EACH OTHER: THIS OR THAT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65" y="6094636"/>
            <a:ext cx="3059291" cy="4360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PHYSICAL EDUCATION</a:t>
            </a:r>
          </a:p>
        </p:txBody>
      </p:sp>
    </p:spTree>
    <p:extLst>
      <p:ext uri="{BB962C8B-B14F-4D97-AF65-F5344CB8AC3E}">
        <p14:creationId xmlns:p14="http://schemas.microsoft.com/office/powerpoint/2010/main" val="202075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 descr="Football in air above grass in dark">
            <a:extLst>
              <a:ext uri="{FF2B5EF4-FFF2-40B4-BE49-F238E27FC236}">
                <a16:creationId xmlns:a16="http://schemas.microsoft.com/office/drawing/2014/main" id="{68AD219E-701E-D699-1102-6FDBE0B0C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92" r="12630" b="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4" name="Picture 4" descr="American football on black background">
            <a:extLst>
              <a:ext uri="{FF2B5EF4-FFF2-40B4-BE49-F238E27FC236}">
                <a16:creationId xmlns:a16="http://schemas.microsoft.com/office/drawing/2014/main" id="{4E58E737-5224-984C-CB96-4505B9251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" r="544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9074D-DBBF-C794-AF42-54E11F4C0F5B}"/>
              </a:ext>
            </a:extLst>
          </p:cNvPr>
          <p:cNvSpPr txBox="1"/>
          <p:nvPr/>
        </p:nvSpPr>
        <p:spPr>
          <a:xfrm>
            <a:off x="1431822" y="7988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SOCCER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68CE9-5037-C22A-D1FA-4DFE95F94F06}"/>
              </a:ext>
            </a:extLst>
          </p:cNvPr>
          <p:cNvSpPr txBox="1"/>
          <p:nvPr/>
        </p:nvSpPr>
        <p:spPr>
          <a:xfrm>
            <a:off x="7232855" y="7988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FOOTBALL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9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WALK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JOG/RUN</a:t>
            </a:r>
          </a:p>
        </p:txBody>
      </p:sp>
      <p:pic>
        <p:nvPicPr>
          <p:cNvPr id="4" name="Picture 5" descr="Athletic woman sprinting">
            <a:extLst>
              <a:ext uri="{FF2B5EF4-FFF2-40B4-BE49-F238E27FC236}">
                <a16:creationId xmlns:a16="http://schemas.microsoft.com/office/drawing/2014/main" id="{CE5D87C6-BC3B-ED7A-4D23-3FB47762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433" y="1162209"/>
            <a:ext cx="5090650" cy="5160386"/>
          </a:xfrm>
          <a:prstGeom prst="rect">
            <a:avLst/>
          </a:prstGeom>
        </p:spPr>
      </p:pic>
      <p:pic>
        <p:nvPicPr>
          <p:cNvPr id="6" name="Picture 8" descr="Woman hiking in the forest">
            <a:extLst>
              <a:ext uri="{FF2B5EF4-FFF2-40B4-BE49-F238E27FC236}">
                <a16:creationId xmlns:a16="http://schemas.microsoft.com/office/drawing/2014/main" id="{41C60E6D-FA19-B348-40D7-398967C9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" y="1027472"/>
            <a:ext cx="5127521" cy="53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6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Scuba divers dive">
            <a:extLst>
              <a:ext uri="{FF2B5EF4-FFF2-40B4-BE49-F238E27FC236}">
                <a16:creationId xmlns:a16="http://schemas.microsoft.com/office/drawing/2014/main" id="{3E601CB7-ED64-A397-4287-BCBF58423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26" r="5443" b="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Picture 3" descr="Skydiver mid-air">
            <a:extLst>
              <a:ext uri="{FF2B5EF4-FFF2-40B4-BE49-F238E27FC236}">
                <a16:creationId xmlns:a16="http://schemas.microsoft.com/office/drawing/2014/main" id="{0AFF3D13-A23C-4966-D4C8-4BFA58329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9" r="28424" b="-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92B17-F8D2-73C4-5C1D-264BA82CB56D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SCUBA DIVING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D98FB-6EE5-6233-CE78-D3E8B9779A53}"/>
              </a:ext>
            </a:extLst>
          </p:cNvPr>
          <p:cNvSpPr txBox="1"/>
          <p:nvPr/>
        </p:nvSpPr>
        <p:spPr>
          <a:xfrm>
            <a:off x="7200900" y="10938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SKY DIVE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C8D41-A6FA-8ED4-79ED-B08C88A2D2C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PLAYSTATION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33EED-C3A2-2C11-5C7E-C0C8C79D253F}"/>
              </a:ext>
            </a:extLst>
          </p:cNvPr>
          <p:cNvSpPr txBox="1"/>
          <p:nvPr/>
        </p:nvSpPr>
        <p:spPr>
          <a:xfrm>
            <a:off x="7428096" y="9709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/>
              </a:rPr>
              <a:t>XBOX</a:t>
            </a:r>
          </a:p>
        </p:txBody>
      </p:sp>
      <p:pic>
        <p:nvPicPr>
          <p:cNvPr id="10" name="Picture 10" descr="A white ball with green x on it&#10;&#10;Description automatically generated">
            <a:extLst>
              <a:ext uri="{FF2B5EF4-FFF2-40B4-BE49-F238E27FC236}">
                <a16:creationId xmlns:a16="http://schemas.microsoft.com/office/drawing/2014/main" id="{61A5E697-04E6-2390-5D73-181B6DFD7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3800" y="1628307"/>
            <a:ext cx="3679370" cy="3601386"/>
          </a:xfrm>
          <a:prstGeom prst="rect">
            <a:avLst/>
          </a:prstGeom>
        </p:spPr>
      </p:pic>
      <p:pic>
        <p:nvPicPr>
          <p:cNvPr id="13" name="Picture 13" descr="A blue background with a logo&#10;&#10;Description automatically generated">
            <a:extLst>
              <a:ext uri="{FF2B5EF4-FFF2-40B4-BE49-F238E27FC236}">
                <a16:creationId xmlns:a16="http://schemas.microsoft.com/office/drawing/2014/main" id="{01D85214-FB20-B4E8-FD24-ACFD9CBEB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6943" y="2015441"/>
            <a:ext cx="5029199" cy="28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9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LAPTOP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TABLET</a:t>
            </a:r>
          </a:p>
        </p:txBody>
      </p:sp>
      <p:pic>
        <p:nvPicPr>
          <p:cNvPr id="4" name="Picture 5" descr="Buy Surface Laptop 4 for Business (Specs, Ports, Price, 13.5&quot; or 15&quot;) -  Microsoft Store">
            <a:extLst>
              <a:ext uri="{FF2B5EF4-FFF2-40B4-BE49-F238E27FC236}">
                <a16:creationId xmlns:a16="http://schemas.microsoft.com/office/drawing/2014/main" id="{A8788828-C533-A465-85E3-BC2FB0545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0" t="4521" r="8562" b="-2316"/>
          <a:stretch/>
        </p:blipFill>
        <p:spPr>
          <a:xfrm>
            <a:off x="185057" y="1473882"/>
            <a:ext cx="5869238" cy="4468347"/>
          </a:xfrm>
          <a:prstGeom prst="rect">
            <a:avLst/>
          </a:prstGeom>
        </p:spPr>
      </p:pic>
      <p:pic>
        <p:nvPicPr>
          <p:cNvPr id="6" name="Picture 8" descr="A tablet with a stylus on the screen&#10;&#10;Description automatically generated">
            <a:extLst>
              <a:ext uri="{FF2B5EF4-FFF2-40B4-BE49-F238E27FC236}">
                <a16:creationId xmlns:a16="http://schemas.microsoft.com/office/drawing/2014/main" id="{8620B468-C33C-D033-5646-1178B873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1" y="718012"/>
            <a:ext cx="5159829" cy="47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04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ame controller">
            <a:extLst>
              <a:ext uri="{FF2B5EF4-FFF2-40B4-BE49-F238E27FC236}">
                <a16:creationId xmlns:a16="http://schemas.microsoft.com/office/drawing/2014/main" id="{0E965A96-9AF7-CF27-6C9D-3C3E535A8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1" r="1511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C8D41-A6FA-8ED4-79ED-B08C88A2D2C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VIDEO GAMES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33EED-C3A2-2C11-5C7E-C0C8C79D253F}"/>
              </a:ext>
            </a:extLst>
          </p:cNvPr>
          <p:cNvSpPr txBox="1"/>
          <p:nvPr/>
        </p:nvSpPr>
        <p:spPr>
          <a:xfrm>
            <a:off x="7428096" y="9709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MOVIES</a:t>
            </a:r>
            <a:endParaRPr lang="en-US"/>
          </a:p>
        </p:txBody>
      </p:sp>
      <p:pic>
        <p:nvPicPr>
          <p:cNvPr id="4" name="Picture 5" descr="Black and white film board">
            <a:extLst>
              <a:ext uri="{FF2B5EF4-FFF2-40B4-BE49-F238E27FC236}">
                <a16:creationId xmlns:a16="http://schemas.microsoft.com/office/drawing/2014/main" id="{D8DD8788-C388-B243-ED78-61422E789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35" r="5155" b="214"/>
          <a:stretch/>
        </p:blipFill>
        <p:spPr>
          <a:xfrm>
            <a:off x="6691203" y="566494"/>
            <a:ext cx="4794879" cy="57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C8D41-A6FA-8ED4-79ED-B08C88A2D2C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eorgia Pro"/>
                <a:cs typeface="Calibri" panose="020F0502020204030204"/>
              </a:rPr>
              <a:t>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33EED-C3A2-2C11-5C7E-C0C8C79D253F}"/>
              </a:ext>
            </a:extLst>
          </p:cNvPr>
          <p:cNvSpPr txBox="1"/>
          <p:nvPr/>
        </p:nvSpPr>
        <p:spPr>
          <a:xfrm>
            <a:off x="7428096" y="9709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eorgia Pro"/>
                <a:cs typeface="Calibri" panose="020F0502020204030204"/>
              </a:rPr>
              <a:t>TRUCK</a:t>
            </a:r>
          </a:p>
        </p:txBody>
      </p:sp>
      <p:pic>
        <p:nvPicPr>
          <p:cNvPr id="3" name="Picture 5" descr="Used Cars Atlanta GA | Used Cars &amp; Trucks GA | Unlimited Cars Sales">
            <a:extLst>
              <a:ext uri="{FF2B5EF4-FFF2-40B4-BE49-F238E27FC236}">
                <a16:creationId xmlns:a16="http://schemas.microsoft.com/office/drawing/2014/main" id="{8AE96CCC-7F06-F3E5-DC56-AF7D1339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987103"/>
            <a:ext cx="5748865" cy="2384259"/>
          </a:xfrm>
          <a:prstGeom prst="rect">
            <a:avLst/>
          </a:prstGeom>
        </p:spPr>
      </p:pic>
      <p:pic>
        <p:nvPicPr>
          <p:cNvPr id="6" name="Picture 8" descr="2022 Chevy Tahoe Z71 Overlanding Concept Debuts At SEMA">
            <a:extLst>
              <a:ext uri="{FF2B5EF4-FFF2-40B4-BE49-F238E27FC236}">
                <a16:creationId xmlns:a16="http://schemas.microsoft.com/office/drawing/2014/main" id="{6BD50900-B6B1-E4AA-B145-6A84677E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919076"/>
            <a:ext cx="5452533" cy="25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08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Ripples of water">
            <a:extLst>
              <a:ext uri="{FF2B5EF4-FFF2-40B4-BE49-F238E27FC236}">
                <a16:creationId xmlns:a16="http://schemas.microsoft.com/office/drawing/2014/main" id="{0E965A96-9AF7-CF27-6C9D-3C3E535A8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55" r="10667" b="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Picture 3" descr="Surf on beach">
            <a:extLst>
              <a:ext uri="{FF2B5EF4-FFF2-40B4-BE49-F238E27FC236}">
                <a16:creationId xmlns:a16="http://schemas.microsoft.com/office/drawing/2014/main" id="{13CE619D-20E3-08CB-B31F-CC4407CA4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6" r="17853" b="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C8D41-A6FA-8ED4-79ED-B08C88A2D2C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POOL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33EED-C3A2-2C11-5C7E-C0C8C79D253F}"/>
              </a:ext>
            </a:extLst>
          </p:cNvPr>
          <p:cNvSpPr txBox="1"/>
          <p:nvPr/>
        </p:nvSpPr>
        <p:spPr>
          <a:xfrm>
            <a:off x="7569610" y="9709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BEACH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36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856987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APPLE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89977" y="20735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ANDROID</a:t>
            </a:r>
          </a:p>
        </p:txBody>
      </p:sp>
      <p:pic>
        <p:nvPicPr>
          <p:cNvPr id="4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4757F28-8981-BFBB-AF15-C6123641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2" y="709845"/>
            <a:ext cx="3777343" cy="4632768"/>
          </a:xfrm>
          <a:prstGeom prst="rect">
            <a:avLst/>
          </a:prstGeom>
        </p:spPr>
      </p:pic>
      <p:pic>
        <p:nvPicPr>
          <p:cNvPr id="6" name="Picture 8" descr="File:Android robot.svg - Wikimedia Commons">
            <a:extLst>
              <a:ext uri="{FF2B5EF4-FFF2-40B4-BE49-F238E27FC236}">
                <a16:creationId xmlns:a16="http://schemas.microsoft.com/office/drawing/2014/main" id="{403F0609-BF54-079F-7645-6EF7C60F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343" y="970152"/>
            <a:ext cx="3733800" cy="44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6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150901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INSTAGRAM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89977" y="20735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TIK TOK</a:t>
            </a:r>
          </a:p>
        </p:txBody>
      </p:sp>
      <p:pic>
        <p:nvPicPr>
          <p:cNvPr id="2" name="Picture 2" descr="Instagram - Wikipedia">
            <a:extLst>
              <a:ext uri="{FF2B5EF4-FFF2-40B4-BE49-F238E27FC236}">
                <a16:creationId xmlns:a16="http://schemas.microsoft.com/office/drawing/2014/main" id="{2DE04B39-94BB-95D1-A3EA-C834CE48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1045029"/>
            <a:ext cx="4757057" cy="4757057"/>
          </a:xfrm>
          <a:prstGeom prst="rect">
            <a:avLst/>
          </a:prstGeom>
        </p:spPr>
      </p:pic>
      <p:pic>
        <p:nvPicPr>
          <p:cNvPr id="3" name="Picture 8" descr="Latest News | TikTok Newsroom">
            <a:extLst>
              <a:ext uri="{FF2B5EF4-FFF2-40B4-BE49-F238E27FC236}">
                <a16:creationId xmlns:a16="http://schemas.microsoft.com/office/drawing/2014/main" id="{894697F4-4266-6B45-591C-D8D8419F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7" y="1088824"/>
            <a:ext cx="4952999" cy="4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0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ilhouette of a person holding an object&#10;&#10;Description automatically generated">
            <a:extLst>
              <a:ext uri="{FF2B5EF4-FFF2-40B4-BE49-F238E27FC236}">
                <a16:creationId xmlns:a16="http://schemas.microsoft.com/office/drawing/2014/main" id="{A0F777B0-74F0-EB39-C1D9-0C5A6E17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150" r="10455" b="-1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22" name="Rectangle 2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1782" y="685800"/>
            <a:ext cx="4994335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BDDE-A84E-8D50-C0BE-BDE6710A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736" y="1039464"/>
            <a:ext cx="4495482" cy="4779061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2400" u="sng" dirty="0">
                <a:latin typeface="Georgia Pro" panose="02040502050405020303" pitchFamily="18" charset="0"/>
              </a:rPr>
              <a:t>RULES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Georgia Pro" panose="02040502050405020303" pitchFamily="18" charset="0"/>
              </a:rPr>
              <a:t>LOCATE AREA 1 AND AREA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Georgia Pro" panose="02040502050405020303" pitchFamily="18" charset="0"/>
              </a:rPr>
              <a:t>THE PICTURE ON THE LEFT WILL REPRESENT AREA 1 AND THE PICTURE ON THE RIGHT WILL REPRESENT AREA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Georgia Pro" panose="02040502050405020303" pitchFamily="18" charset="0"/>
              </a:rPr>
              <a:t>ON THE INSTRUCTOR'S DIRECTIVE GO TO THE RESPECTIVE AREA BASED ON THE CONCEPT YOU PREFER THE </a:t>
            </a:r>
            <a:r>
              <a:rPr lang="en-US" sz="2000" b="1" u="sng" dirty="0">
                <a:latin typeface="Georgia Pro" panose="02040502050405020303" pitchFamily="18" charset="0"/>
              </a:rPr>
              <a:t>MOST</a:t>
            </a:r>
            <a:r>
              <a:rPr lang="en-US" sz="2000" dirty="0">
                <a:latin typeface="Georgia Pro" panose="02040502050405020303" pitchFamily="18" charset="0"/>
              </a:rPr>
              <a:t> </a:t>
            </a:r>
            <a:r>
              <a:rPr lang="en-US" sz="1600" dirty="0">
                <a:latin typeface="Georgia Pro" panose="02040502050405020303" pitchFamily="18" charset="0"/>
              </a:rPr>
              <a:t>(YOU CAN ONLY CHOOSE ONE)</a:t>
            </a:r>
            <a:r>
              <a:rPr lang="en-US" sz="2000" dirty="0">
                <a:latin typeface="Georgia Pro" panose="02040502050405020303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Georgia Pro" panose="02040502050405020303" pitchFamily="18" charset="0"/>
              </a:rPr>
              <a:t>YOU HAVE 5 SECONDS TO GET TO EACH AREA WHEN THE SLIDE CHANGES.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FF4E0-C4CD-EC43-FC3E-0EF9C8C03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2498" r="32498"/>
          <a:stretch/>
        </p:blipFill>
        <p:spPr>
          <a:xfrm>
            <a:off x="8606117" y="685796"/>
            <a:ext cx="2905400" cy="548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0F96C5-5EC9-6D4D-7AF7-B9F294F8A221}"/>
              </a:ext>
            </a:extLst>
          </p:cNvPr>
          <p:cNvSpPr txBox="1"/>
          <p:nvPr/>
        </p:nvSpPr>
        <p:spPr>
          <a:xfrm>
            <a:off x="680483" y="226243"/>
            <a:ext cx="26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 Pro" panose="02040502050405020303" pitchFamily="18" charset="0"/>
              </a:rPr>
              <a:t>LASER TAG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312DE-A5FC-17E9-0B0D-E486AAF554F6}"/>
              </a:ext>
            </a:extLst>
          </p:cNvPr>
          <p:cNvSpPr txBox="1"/>
          <p:nvPr/>
        </p:nvSpPr>
        <p:spPr>
          <a:xfrm>
            <a:off x="8616143" y="278933"/>
            <a:ext cx="26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 Pro" panose="02040502050405020303" pitchFamily="18" charset="0"/>
              </a:rPr>
              <a:t>GO KARTS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B4EAF1-BC7A-15A0-C3E0-AB77EFFDE8B9}"/>
              </a:ext>
            </a:extLst>
          </p:cNvPr>
          <p:cNvSpPr txBox="1"/>
          <p:nvPr/>
        </p:nvSpPr>
        <p:spPr>
          <a:xfrm>
            <a:off x="4772410" y="198415"/>
            <a:ext cx="264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  <a:latin typeface="Georgia Pro" panose="02040502050405020303" pitchFamily="18" charset="0"/>
              </a:rPr>
              <a:t>TEST RUN</a:t>
            </a:r>
          </a:p>
        </p:txBody>
      </p:sp>
    </p:spTree>
    <p:extLst>
      <p:ext uri="{BB962C8B-B14F-4D97-AF65-F5344CB8AC3E}">
        <p14:creationId xmlns:p14="http://schemas.microsoft.com/office/powerpoint/2010/main" val="229960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150901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FORTNITE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89977" y="20735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NBA 2K</a:t>
            </a:r>
          </a:p>
        </p:txBody>
      </p:sp>
      <p:pic>
        <p:nvPicPr>
          <p:cNvPr id="4" name="Picture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487FA839-7922-2703-74FE-B2F89ACB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6504"/>
            <a:ext cx="5486400" cy="3404507"/>
          </a:xfrm>
          <a:prstGeom prst="rect">
            <a:avLst/>
          </a:prstGeom>
        </p:spPr>
      </p:pic>
      <p:pic>
        <p:nvPicPr>
          <p:cNvPr id="6" name="Picture 8" descr="Gallery: Every NBA 2K cover through the years">
            <a:extLst>
              <a:ext uri="{FF2B5EF4-FFF2-40B4-BE49-F238E27FC236}">
                <a16:creationId xmlns:a16="http://schemas.microsoft.com/office/drawing/2014/main" id="{D411DFCC-2D75-43B8-D6C6-A789C255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5" y="1419498"/>
            <a:ext cx="5529942" cy="33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3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497758" y="27723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NETFLIX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775034" y="20735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HULU</a:t>
            </a:r>
          </a:p>
        </p:txBody>
      </p:sp>
      <p:pic>
        <p:nvPicPr>
          <p:cNvPr id="2" name="Picture 2" descr="Netflix - Watch TV Shows Online, Watch Movies Online">
            <a:extLst>
              <a:ext uri="{FF2B5EF4-FFF2-40B4-BE49-F238E27FC236}">
                <a16:creationId xmlns:a16="http://schemas.microsoft.com/office/drawing/2014/main" id="{AD6D6735-EDEA-8B80-D796-6C80A575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2221877"/>
            <a:ext cx="5377541" cy="2261846"/>
          </a:xfrm>
          <a:prstGeom prst="rect">
            <a:avLst/>
          </a:prstGeom>
        </p:spPr>
      </p:pic>
      <p:pic>
        <p:nvPicPr>
          <p:cNvPr id="3" name="Graphic 8" descr="Hulu - Wikipedia">
            <a:extLst>
              <a:ext uri="{FF2B5EF4-FFF2-40B4-BE49-F238E27FC236}">
                <a16:creationId xmlns:a16="http://schemas.microsoft.com/office/drawing/2014/main" id="{2FA124D5-46E7-7192-B3AB-EF3D4B2B7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4088" y="2217115"/>
            <a:ext cx="5355769" cy="17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0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HARRY POTTER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STAR WARS</a:t>
            </a:r>
          </a:p>
        </p:txBody>
      </p:sp>
      <p:pic>
        <p:nvPicPr>
          <p:cNvPr id="4" name="Picture 5" descr="50+] Harry Potter Images and Wallpapers - WallpaperSafari">
            <a:extLst>
              <a:ext uri="{FF2B5EF4-FFF2-40B4-BE49-F238E27FC236}">
                <a16:creationId xmlns:a16="http://schemas.microsoft.com/office/drawing/2014/main" id="{990B181F-71E4-4F5F-32D0-A058A0A8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76" y="1579000"/>
            <a:ext cx="5366656" cy="3732656"/>
          </a:xfrm>
          <a:prstGeom prst="rect">
            <a:avLst/>
          </a:prstGeom>
        </p:spPr>
      </p:pic>
      <p:pic>
        <p:nvPicPr>
          <p:cNvPr id="6" name="Picture 8" descr="List of Star Wars characters - Wikipedia">
            <a:extLst>
              <a:ext uri="{FF2B5EF4-FFF2-40B4-BE49-F238E27FC236}">
                <a16:creationId xmlns:a16="http://schemas.microsoft.com/office/drawing/2014/main" id="{6674B713-F37D-2D96-6613-192E5576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12" y="1556440"/>
            <a:ext cx="5748330" cy="37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44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5" descr="Cartoon Network - Wikipedia">
            <a:extLst>
              <a:ext uri="{FF2B5EF4-FFF2-40B4-BE49-F238E27FC236}">
                <a16:creationId xmlns:a16="http://schemas.microsoft.com/office/drawing/2014/main" id="{E2C9B3A0-A9D0-9A5D-88EC-EB0A92FE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2" y="2089846"/>
            <a:ext cx="3910780" cy="2346468"/>
          </a:xfrm>
          <a:prstGeom prst="rect">
            <a:avLst/>
          </a:prstGeom>
        </p:spPr>
      </p:pic>
      <p:pic>
        <p:nvPicPr>
          <p:cNvPr id="6" name="Picture 8" descr="File:Disney Channel logo.svg - Wikimedia Commons">
            <a:extLst>
              <a:ext uri="{FF2B5EF4-FFF2-40B4-BE49-F238E27FC236}">
                <a16:creationId xmlns:a16="http://schemas.microsoft.com/office/drawing/2014/main" id="{F7EFDFCA-0631-EEF0-3C2B-DA7802D1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73" y="1952010"/>
            <a:ext cx="3204394" cy="2400914"/>
          </a:xfrm>
          <a:prstGeom prst="rect">
            <a:avLst/>
          </a:prstGeom>
        </p:spPr>
      </p:pic>
      <p:pic>
        <p:nvPicPr>
          <p:cNvPr id="9" name="Picture 9" descr="Nickelodeon - Wikipedia">
            <a:extLst>
              <a:ext uri="{FF2B5EF4-FFF2-40B4-BE49-F238E27FC236}">
                <a16:creationId xmlns:a16="http://schemas.microsoft.com/office/drawing/2014/main" id="{9FE08A0D-E557-3AC6-18C0-8104CE6F3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822" y="2183530"/>
            <a:ext cx="2883616" cy="22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8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HAMBURGER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HOT DOG</a:t>
            </a:r>
          </a:p>
        </p:txBody>
      </p:sp>
      <p:pic>
        <p:nvPicPr>
          <p:cNvPr id="2" name="Picture 2" descr="Burgers on flaming grill">
            <a:extLst>
              <a:ext uri="{FF2B5EF4-FFF2-40B4-BE49-F238E27FC236}">
                <a16:creationId xmlns:a16="http://schemas.microsoft.com/office/drawing/2014/main" id="{77E53E4C-41A6-12DF-5A7D-F8937028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0" y="1077425"/>
            <a:ext cx="4925717" cy="4096207"/>
          </a:xfrm>
          <a:prstGeom prst="rect">
            <a:avLst/>
          </a:prstGeom>
        </p:spPr>
      </p:pic>
      <p:pic>
        <p:nvPicPr>
          <p:cNvPr id="3" name="Picture 5" descr="Barbecue grilled hot dog close-up">
            <a:extLst>
              <a:ext uri="{FF2B5EF4-FFF2-40B4-BE49-F238E27FC236}">
                <a16:creationId xmlns:a16="http://schemas.microsoft.com/office/drawing/2014/main" id="{C32F3ABB-AC8E-FA06-24FD-7D2E6CCB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97" y="1075267"/>
            <a:ext cx="6035792" cy="40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6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MCDONALD'S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CHICK-FIL-A</a:t>
            </a:r>
          </a:p>
        </p:txBody>
      </p:sp>
      <p:pic>
        <p:nvPicPr>
          <p:cNvPr id="4" name="Picture 5" descr="McDonald's - Wikipedia">
            <a:extLst>
              <a:ext uri="{FF2B5EF4-FFF2-40B4-BE49-F238E27FC236}">
                <a16:creationId xmlns:a16="http://schemas.microsoft.com/office/drawing/2014/main" id="{57BB14EB-A765-CDD0-5C46-2586C345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29" y="1362225"/>
            <a:ext cx="4286014" cy="3747845"/>
          </a:xfrm>
          <a:prstGeom prst="rect">
            <a:avLst/>
          </a:prstGeom>
        </p:spPr>
      </p:pic>
      <p:pic>
        <p:nvPicPr>
          <p:cNvPr id="6" name="Picture 8" descr="File:Chick-fil-A Logo.svg - Wikimedia Commons">
            <a:extLst>
              <a:ext uri="{FF2B5EF4-FFF2-40B4-BE49-F238E27FC236}">
                <a16:creationId xmlns:a16="http://schemas.microsoft.com/office/drawing/2014/main" id="{680D1D57-5853-516C-5966-840603C3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20" y="1868753"/>
            <a:ext cx="5048014" cy="22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92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043388" y="17684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SMOOTHIE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736061" y="222272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TROPICAL SMOOTHIE</a:t>
            </a:r>
          </a:p>
        </p:txBody>
      </p:sp>
      <p:pic>
        <p:nvPicPr>
          <p:cNvPr id="2" name="Picture 2" descr="Smoothie King - Wikipedia">
            <a:extLst>
              <a:ext uri="{FF2B5EF4-FFF2-40B4-BE49-F238E27FC236}">
                <a16:creationId xmlns:a16="http://schemas.microsoft.com/office/drawing/2014/main" id="{F5F16CEF-310A-DFC7-7D44-1992A2C79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0" y="1045634"/>
            <a:ext cx="5302014" cy="3976511"/>
          </a:xfrm>
          <a:prstGeom prst="rect">
            <a:avLst/>
          </a:prstGeom>
        </p:spPr>
      </p:pic>
      <p:pic>
        <p:nvPicPr>
          <p:cNvPr id="3" name="Picture 8" descr="Sandwiches | Wraps | Smoothies | Delivery | Conyers, GA | Tropical Smoothie  Cafe">
            <a:extLst>
              <a:ext uri="{FF2B5EF4-FFF2-40B4-BE49-F238E27FC236}">
                <a16:creationId xmlns:a16="http://schemas.microsoft.com/office/drawing/2014/main" id="{25CC967E-6DD8-7B5E-BC23-96157167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289" y="1126066"/>
            <a:ext cx="4238977" cy="42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APPLE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BANANA</a:t>
            </a:r>
          </a:p>
        </p:txBody>
      </p:sp>
      <p:pic>
        <p:nvPicPr>
          <p:cNvPr id="2" name="Picture 2" descr="SnapDragon® - New York Apple Association">
            <a:extLst>
              <a:ext uri="{FF2B5EF4-FFF2-40B4-BE49-F238E27FC236}">
                <a16:creationId xmlns:a16="http://schemas.microsoft.com/office/drawing/2014/main" id="{077E4935-BECD-16DF-8F6F-121878E9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1347950"/>
            <a:ext cx="5290457" cy="4162098"/>
          </a:xfrm>
          <a:prstGeom prst="rect">
            <a:avLst/>
          </a:prstGeom>
        </p:spPr>
      </p:pic>
      <p:pic>
        <p:nvPicPr>
          <p:cNvPr id="3" name="Picture 5" descr="Building A Better Banana | Science| Smithsonian Magazine">
            <a:extLst>
              <a:ext uri="{FF2B5EF4-FFF2-40B4-BE49-F238E27FC236}">
                <a16:creationId xmlns:a16="http://schemas.microsoft.com/office/drawing/2014/main" id="{507D372B-2C3A-C333-43C1-BC533989B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57" y="1638300"/>
            <a:ext cx="4593771" cy="34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5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BROCCOLI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CARROTS</a:t>
            </a:r>
          </a:p>
        </p:txBody>
      </p:sp>
      <p:pic>
        <p:nvPicPr>
          <p:cNvPr id="4" name="Picture 5" descr="Vegetable of the month: Broccoli - Harvard Health">
            <a:extLst>
              <a:ext uri="{FF2B5EF4-FFF2-40B4-BE49-F238E27FC236}">
                <a16:creationId xmlns:a16="http://schemas.microsoft.com/office/drawing/2014/main" id="{DC85BBC7-50EF-1E05-66CD-25C1E30D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171607"/>
            <a:ext cx="5225141" cy="4645412"/>
          </a:xfrm>
          <a:prstGeom prst="rect">
            <a:avLst/>
          </a:prstGeom>
        </p:spPr>
      </p:pic>
      <p:pic>
        <p:nvPicPr>
          <p:cNvPr id="9" name="Picture 9" descr="Are Carrots A Fruit Or Vegetable? Here's Why - AZ Animals">
            <a:extLst>
              <a:ext uri="{FF2B5EF4-FFF2-40B4-BE49-F238E27FC236}">
                <a16:creationId xmlns:a16="http://schemas.microsoft.com/office/drawing/2014/main" id="{B1C14E3D-2C42-205A-B6EC-EAC1B711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946878"/>
            <a:ext cx="5976257" cy="47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CEREAL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OATMEAL</a:t>
            </a:r>
          </a:p>
        </p:txBody>
      </p:sp>
      <p:pic>
        <p:nvPicPr>
          <p:cNvPr id="4" name="Picture 5" descr="Frosted Flakes Cereal (History, FAQ &amp; Commercials) - Snack History">
            <a:extLst>
              <a:ext uri="{FF2B5EF4-FFF2-40B4-BE49-F238E27FC236}">
                <a16:creationId xmlns:a16="http://schemas.microsoft.com/office/drawing/2014/main" id="{49D123A5-624C-08D3-B457-26EDDB49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3" y="1482164"/>
            <a:ext cx="5496232" cy="4274672"/>
          </a:xfrm>
          <a:prstGeom prst="rect">
            <a:avLst/>
          </a:prstGeom>
        </p:spPr>
      </p:pic>
      <p:pic>
        <p:nvPicPr>
          <p:cNvPr id="2" name="Picture 2" descr="Quick Steel-Cut Oatmeal | America's Test Kitchen Recipe">
            <a:extLst>
              <a:ext uri="{FF2B5EF4-FFF2-40B4-BE49-F238E27FC236}">
                <a16:creationId xmlns:a16="http://schemas.microsoft.com/office/drawing/2014/main" id="{5C71D9FD-406E-84BB-4CFF-AF66041C6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71" y="1012371"/>
            <a:ext cx="5225143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8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 descr="Mathematics with solid fill">
            <a:extLst>
              <a:ext uri="{FF2B5EF4-FFF2-40B4-BE49-F238E27FC236}">
                <a16:creationId xmlns:a16="http://schemas.microsoft.com/office/drawing/2014/main" id="{1125B1C7-6DA6-FF09-D9BD-BEF19060A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8" r="598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SCIENCE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MATH</a:t>
            </a:r>
          </a:p>
        </p:txBody>
      </p:sp>
      <p:pic>
        <p:nvPicPr>
          <p:cNvPr id="9" name="Graphic 9" descr="Scientific Thought with solid fill">
            <a:extLst>
              <a:ext uri="{FF2B5EF4-FFF2-40B4-BE49-F238E27FC236}">
                <a16:creationId xmlns:a16="http://schemas.microsoft.com/office/drawing/2014/main" id="{311058AF-E358-40D3-188B-E01EB5EB2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735" y="1472381"/>
            <a:ext cx="4318818" cy="43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88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FROSTY FLAKES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36094" y="170835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CINNAMON TOAST CRUNCH</a:t>
            </a:r>
          </a:p>
        </p:txBody>
      </p:sp>
      <p:pic>
        <p:nvPicPr>
          <p:cNvPr id="1026" name="Picture 2" descr="Amazon.com: Kelloggs Cereal, Frosted Flakes, 10.5 Ounce : Grocery &amp; Gourmet  Food">
            <a:extLst>
              <a:ext uri="{FF2B5EF4-FFF2-40B4-BE49-F238E27FC236}">
                <a16:creationId xmlns:a16="http://schemas.microsoft.com/office/drawing/2014/main" id="{FFA0AEC3-5B54-8181-C644-5917795E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45" y="616990"/>
            <a:ext cx="4082622" cy="562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eral Mills Cinnamon Toast Crunch Cereal 12oz Box | Garden Grocer">
            <a:extLst>
              <a:ext uri="{FF2B5EF4-FFF2-40B4-BE49-F238E27FC236}">
                <a16:creationId xmlns:a16="http://schemas.microsoft.com/office/drawing/2014/main" id="{66A331F5-239D-8E26-89B5-1F66EED23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9" t="4261" r="16690" b="5843"/>
          <a:stretch/>
        </p:blipFill>
        <p:spPr bwMode="auto">
          <a:xfrm>
            <a:off x="7140989" y="616990"/>
            <a:ext cx="4187918" cy="562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9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TOAST STRUDEL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POP TARTS </a:t>
            </a:r>
          </a:p>
        </p:txBody>
      </p:sp>
      <p:pic>
        <p:nvPicPr>
          <p:cNvPr id="6" name="Picture 8" descr="A box of food on a white background&#10;&#10;Description automatically generated">
            <a:extLst>
              <a:ext uri="{FF2B5EF4-FFF2-40B4-BE49-F238E27FC236}">
                <a16:creationId xmlns:a16="http://schemas.microsoft.com/office/drawing/2014/main" id="{059104CD-F84A-14CB-326C-296F8B42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53" y="1037303"/>
            <a:ext cx="5213554" cy="5250425"/>
          </a:xfrm>
          <a:prstGeom prst="rect">
            <a:avLst/>
          </a:prstGeom>
        </p:spPr>
      </p:pic>
      <p:pic>
        <p:nvPicPr>
          <p:cNvPr id="9" name="Picture 9" descr="Air Fryer Toaster Strudel">
            <a:extLst>
              <a:ext uri="{FF2B5EF4-FFF2-40B4-BE49-F238E27FC236}">
                <a16:creationId xmlns:a16="http://schemas.microsoft.com/office/drawing/2014/main" id="{5ACAE017-C690-E86A-B323-81FD8EC4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71" y="805543"/>
            <a:ext cx="5246914" cy="52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35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ICE CREAM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CAKE</a:t>
            </a:r>
          </a:p>
        </p:txBody>
      </p:sp>
      <p:pic>
        <p:nvPicPr>
          <p:cNvPr id="4" name="Picture 5" descr="A group of ice cream cones&#10;&#10;Description automatically generated">
            <a:extLst>
              <a:ext uri="{FF2B5EF4-FFF2-40B4-BE49-F238E27FC236}">
                <a16:creationId xmlns:a16="http://schemas.microsoft.com/office/drawing/2014/main" id="{D9565329-BAFE-3BDA-0415-2D1782189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916" y="1547664"/>
            <a:ext cx="5705167" cy="3664347"/>
          </a:xfrm>
          <a:prstGeom prst="rect">
            <a:avLst/>
          </a:prstGeom>
        </p:spPr>
      </p:pic>
      <p:pic>
        <p:nvPicPr>
          <p:cNvPr id="10" name="Picture 10" descr="Free Images : sweet, food, produce, dessert, delicious, bakery, coconut ...">
            <a:extLst>
              <a:ext uri="{FF2B5EF4-FFF2-40B4-BE49-F238E27FC236}">
                <a16:creationId xmlns:a16="http://schemas.microsoft.com/office/drawing/2014/main" id="{69A5BB6B-9DD9-24C8-B0B5-AAF56A53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68" y="1789471"/>
            <a:ext cx="5361038" cy="36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54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PIE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COOKIE CAKE</a:t>
            </a:r>
          </a:p>
        </p:txBody>
      </p:sp>
      <p:pic>
        <p:nvPicPr>
          <p:cNvPr id="4" name="Picture 5" descr="Free Images : dish, cuisine, apple pie, dessert, baked goods ...">
            <a:extLst>
              <a:ext uri="{FF2B5EF4-FFF2-40B4-BE49-F238E27FC236}">
                <a16:creationId xmlns:a16="http://schemas.microsoft.com/office/drawing/2014/main" id="{C54C8D37-D9B1-304D-4CAB-BB3BBE3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9" y="560439"/>
            <a:ext cx="3910780" cy="5847735"/>
          </a:xfrm>
          <a:prstGeom prst="rect">
            <a:avLst/>
          </a:prstGeom>
        </p:spPr>
      </p:pic>
      <p:pic>
        <p:nvPicPr>
          <p:cNvPr id="6" name="Picture 8" descr="A cookie with candy on top&#10;&#10;Description automatically generated">
            <a:extLst>
              <a:ext uri="{FF2B5EF4-FFF2-40B4-BE49-F238E27FC236}">
                <a16:creationId xmlns:a16="http://schemas.microsoft.com/office/drawing/2014/main" id="{4113D20A-6D7B-CA0A-7F42-9AE26C65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21561" y="720213"/>
            <a:ext cx="3701845" cy="55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6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SNICKER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TWIX</a:t>
            </a:r>
          </a:p>
        </p:txBody>
      </p:sp>
      <p:pic>
        <p:nvPicPr>
          <p:cNvPr id="2" name="Picture 2" descr="Snickers Ice Cream Bar | Soft Stuff Distributors">
            <a:extLst>
              <a:ext uri="{FF2B5EF4-FFF2-40B4-BE49-F238E27FC236}">
                <a16:creationId xmlns:a16="http://schemas.microsoft.com/office/drawing/2014/main" id="{329D5BA7-9F55-A488-0590-EFFC4469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63" y="1144881"/>
            <a:ext cx="4351866" cy="4342459"/>
          </a:xfrm>
          <a:prstGeom prst="rect">
            <a:avLst/>
          </a:prstGeom>
        </p:spPr>
      </p:pic>
      <p:pic>
        <p:nvPicPr>
          <p:cNvPr id="3" name="Picture 5" descr="TWIX Caramel Full Size Candy Bar, 1.79oz | TWIX">
            <a:extLst>
              <a:ext uri="{FF2B5EF4-FFF2-40B4-BE49-F238E27FC236}">
                <a16:creationId xmlns:a16="http://schemas.microsoft.com/office/drawing/2014/main" id="{3F1F06DB-9950-E99B-C3F9-007D3622C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586" y="1351844"/>
            <a:ext cx="3599274" cy="35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18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SOUR PATCH KIDS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SKITTLES</a:t>
            </a:r>
          </a:p>
        </p:txBody>
      </p:sp>
      <p:pic>
        <p:nvPicPr>
          <p:cNvPr id="4" name="Picture 5" descr="A cartoon of a red creature&#10;&#10;Description automatically generated">
            <a:extLst>
              <a:ext uri="{FF2B5EF4-FFF2-40B4-BE49-F238E27FC236}">
                <a16:creationId xmlns:a16="http://schemas.microsoft.com/office/drawing/2014/main" id="{16D62D52-9F3F-2AF9-7FE9-DED9AA8A2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4543" y="1436915"/>
            <a:ext cx="4637314" cy="4637314"/>
          </a:xfrm>
          <a:prstGeom prst="rect">
            <a:avLst/>
          </a:prstGeom>
        </p:spPr>
      </p:pic>
      <p:pic>
        <p:nvPicPr>
          <p:cNvPr id="10" name="Picture 10" descr="A red package with white text and colorful candies&#10;&#10;Description automatically generated">
            <a:extLst>
              <a:ext uri="{FF2B5EF4-FFF2-40B4-BE49-F238E27FC236}">
                <a16:creationId xmlns:a16="http://schemas.microsoft.com/office/drawing/2014/main" id="{DBF433BB-1BDF-3F2C-2535-5DBCE8B0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47115" y="1845128"/>
            <a:ext cx="5116284" cy="38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9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TAKIs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HOT CHEETOS</a:t>
            </a:r>
          </a:p>
        </p:txBody>
      </p:sp>
      <p:pic>
        <p:nvPicPr>
          <p:cNvPr id="4" name="Picture 5" descr="Cheetos® Flamin' Hot Crunchy Chips, 1 oz - Kroger">
            <a:extLst>
              <a:ext uri="{FF2B5EF4-FFF2-40B4-BE49-F238E27FC236}">
                <a16:creationId xmlns:a16="http://schemas.microsoft.com/office/drawing/2014/main" id="{5762D788-CA3C-608B-CDEC-876DF747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829" y="1349829"/>
            <a:ext cx="4637314" cy="4637314"/>
          </a:xfrm>
          <a:prstGeom prst="rect">
            <a:avLst/>
          </a:prstGeom>
        </p:spPr>
      </p:pic>
      <p:pic>
        <p:nvPicPr>
          <p:cNvPr id="6" name="Picture 8" descr="Amazon.com: Takis Fuego Rolled Tortilla Chips, Hot Chili Pepper and Lime  Artificially Flavored, 4 Ounce Bag">
            <a:extLst>
              <a:ext uri="{FF2B5EF4-FFF2-40B4-BE49-F238E27FC236}">
                <a16:creationId xmlns:a16="http://schemas.microsoft.com/office/drawing/2014/main" id="{F586C521-F1E5-70A1-FB01-C33A86022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765460"/>
            <a:ext cx="4539341" cy="53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964790" y="227371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SOCIAL STUDIES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36094" y="23228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ENGLISH</a:t>
            </a:r>
          </a:p>
        </p:txBody>
      </p:sp>
      <p:pic>
        <p:nvPicPr>
          <p:cNvPr id="2" name="Picture 3" descr="English Stock Illustration - Download Image Now - English Language,  Learning, Book - iStock">
            <a:extLst>
              <a:ext uri="{FF2B5EF4-FFF2-40B4-BE49-F238E27FC236}">
                <a16:creationId xmlns:a16="http://schemas.microsoft.com/office/drawing/2014/main" id="{C5E9350D-EB59-1F58-A9D4-59F59B9E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77" y="827237"/>
            <a:ext cx="5773698" cy="5596816"/>
          </a:xfrm>
          <a:prstGeom prst="rect">
            <a:avLst/>
          </a:prstGeom>
        </p:spPr>
      </p:pic>
      <p:pic>
        <p:nvPicPr>
          <p:cNvPr id="4" name="Picture 5" descr="Lesson: Integrating Dance into Social Studies - KNILT">
            <a:extLst>
              <a:ext uri="{FF2B5EF4-FFF2-40B4-BE49-F238E27FC236}">
                <a16:creationId xmlns:a16="http://schemas.microsoft.com/office/drawing/2014/main" id="{8C8B0B96-444F-2D1E-0757-690E6BDEF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0" y="2394341"/>
            <a:ext cx="5496230" cy="20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Young boy reading a book">
            <a:extLst>
              <a:ext uri="{FF2B5EF4-FFF2-40B4-BE49-F238E27FC236}">
                <a16:creationId xmlns:a16="http://schemas.microsoft.com/office/drawing/2014/main" id="{892DDF80-A0AF-91AD-6337-E1D485843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0" r="19821" b="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Picture 3" descr="Person writing on notebook">
            <a:extLst>
              <a:ext uri="{FF2B5EF4-FFF2-40B4-BE49-F238E27FC236}">
                <a16:creationId xmlns:a16="http://schemas.microsoft.com/office/drawing/2014/main" id="{1125B1C7-6DA6-FF09-D9BD-BEF19060A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56" r="16043" b="-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READ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WRITE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2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 descr="Cat resting on a blanket">
            <a:extLst>
              <a:ext uri="{FF2B5EF4-FFF2-40B4-BE49-F238E27FC236}">
                <a16:creationId xmlns:a16="http://schemas.microsoft.com/office/drawing/2014/main" id="{521E8AE7-C2B7-32EB-1126-60D2A1272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87" b="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4" name="Picture 4" descr="Dog with collar sitting outdoors on wood park bench">
            <a:extLst>
              <a:ext uri="{FF2B5EF4-FFF2-40B4-BE49-F238E27FC236}">
                <a16:creationId xmlns:a16="http://schemas.microsoft.com/office/drawing/2014/main" id="{805B59EA-4BA9-078F-0A84-386C8D6A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5" r="27694" b="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D5412-E484-FC8A-3BF9-A3FEE33C8AB6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CAT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99C29-DEBC-F6B4-A6BB-163F0E85A10B}"/>
              </a:ext>
            </a:extLst>
          </p:cNvPr>
          <p:cNvSpPr txBox="1"/>
          <p:nvPr/>
        </p:nvSpPr>
        <p:spPr>
          <a:xfrm>
            <a:off x="7134531" y="9217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DOG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36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NIKE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ADIDAS</a:t>
            </a:r>
          </a:p>
        </p:txBody>
      </p:sp>
      <p:pic>
        <p:nvPicPr>
          <p:cNvPr id="4" name="Picture 5" descr="Nike. Just Do It. Nike.com">
            <a:extLst>
              <a:ext uri="{FF2B5EF4-FFF2-40B4-BE49-F238E27FC236}">
                <a16:creationId xmlns:a16="http://schemas.microsoft.com/office/drawing/2014/main" id="{5C635C52-B959-B18D-42BC-9FEB4127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870858"/>
            <a:ext cx="4833257" cy="4833257"/>
          </a:xfrm>
          <a:prstGeom prst="rect">
            <a:avLst/>
          </a:prstGeom>
        </p:spPr>
      </p:pic>
      <p:pic>
        <p:nvPicPr>
          <p:cNvPr id="6" name="Picture 8" descr="Adidas | History, Products, &amp; Facts | Britannica">
            <a:extLst>
              <a:ext uri="{FF2B5EF4-FFF2-40B4-BE49-F238E27FC236}">
                <a16:creationId xmlns:a16="http://schemas.microsoft.com/office/drawing/2014/main" id="{BDBA99BD-F7E7-C23C-08F3-052EE29B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6" y="876137"/>
            <a:ext cx="5845627" cy="41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7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Basketball on the hardwood of an indoor court">
            <a:extLst>
              <a:ext uri="{FF2B5EF4-FFF2-40B4-BE49-F238E27FC236}">
                <a16:creationId xmlns:a16="http://schemas.microsoft.com/office/drawing/2014/main" id="{10B28AD2-DEC3-8730-444F-09CB47158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6" r="5086" b="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Picture 3" descr="A baseball sitting inside a leather baseball glove on a wood surface">
            <a:extLst>
              <a:ext uri="{FF2B5EF4-FFF2-40B4-BE49-F238E27FC236}">
                <a16:creationId xmlns:a16="http://schemas.microsoft.com/office/drawing/2014/main" id="{F8C83687-608F-4795-F483-DA6496382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8" r="7751" b="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80DAC6-43E9-06C1-5F4A-4F5DD4F615F9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BASKETBALL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7EC07-5416-D128-7D5E-C08E4EDCA749}"/>
              </a:ext>
            </a:extLst>
          </p:cNvPr>
          <p:cNvSpPr txBox="1"/>
          <p:nvPr/>
        </p:nvSpPr>
        <p:spPr>
          <a:xfrm>
            <a:off x="7336093" y="10938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BASEBALL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3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AC6-43E9-06C1-5F4A-4F5DD4F615F9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GOLF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7EC07-5416-D128-7D5E-C08E4EDCA749}"/>
              </a:ext>
            </a:extLst>
          </p:cNvPr>
          <p:cNvSpPr txBox="1"/>
          <p:nvPr/>
        </p:nvSpPr>
        <p:spPr>
          <a:xfrm>
            <a:off x="7336093" y="10938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eorgia Pro"/>
                <a:cs typeface="Calibri" panose="020F0502020204030204"/>
              </a:rPr>
              <a:t>TENNIS</a:t>
            </a:r>
          </a:p>
        </p:txBody>
      </p:sp>
      <p:pic>
        <p:nvPicPr>
          <p:cNvPr id="6" name="Picture 8" descr="Tennis racket and ball">
            <a:extLst>
              <a:ext uri="{FF2B5EF4-FFF2-40B4-BE49-F238E27FC236}">
                <a16:creationId xmlns:a16="http://schemas.microsoft.com/office/drawing/2014/main" id="{5DF5A539-A04A-390A-80D2-31036496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29" y="1037487"/>
            <a:ext cx="5176684" cy="5213186"/>
          </a:xfrm>
          <a:prstGeom prst="rect">
            <a:avLst/>
          </a:prstGeom>
        </p:spPr>
      </p:pic>
      <p:pic>
        <p:nvPicPr>
          <p:cNvPr id="9" name="Picture 9" descr="Golf ball near hole">
            <a:extLst>
              <a:ext uri="{FF2B5EF4-FFF2-40B4-BE49-F238E27FC236}">
                <a16:creationId xmlns:a16="http://schemas.microsoft.com/office/drawing/2014/main" id="{AE7DE9FF-12F6-3FF1-48E9-5FB69F0E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2" y="1039984"/>
            <a:ext cx="5225843" cy="517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5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172</Words>
  <Application>Microsoft Office PowerPoint</Application>
  <PresentationFormat>Widescreen</PresentationFormat>
  <Paragraphs>76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Georgia Pro</vt:lpstr>
      <vt:lpstr>Wingdings</vt:lpstr>
      <vt:lpstr>office theme</vt:lpstr>
      <vt:lpstr>GETTING TO KNOW EACH OTHER: THIS OR THAT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Hunt</dc:creator>
  <cp:lastModifiedBy>Katie Hunt</cp:lastModifiedBy>
  <cp:revision>11</cp:revision>
  <dcterms:created xsi:type="dcterms:W3CDTF">2023-07-27T17:16:48Z</dcterms:created>
  <dcterms:modified xsi:type="dcterms:W3CDTF">2023-09-13T12:01:03Z</dcterms:modified>
</cp:coreProperties>
</file>